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0" r:id="rId3"/>
    <p:sldId id="1015" r:id="rId4"/>
    <p:sldId id="1017" r:id="rId5"/>
    <p:sldId id="1033" r:id="rId6"/>
    <p:sldId id="1016" r:id="rId7"/>
    <p:sldId id="1034" r:id="rId8"/>
    <p:sldId id="1019" r:id="rId9"/>
    <p:sldId id="1023" r:id="rId10"/>
    <p:sldId id="1012" r:id="rId11"/>
    <p:sldId id="1013" r:id="rId12"/>
    <p:sldId id="1025" r:id="rId13"/>
    <p:sldId id="1027" r:id="rId14"/>
    <p:sldId id="1030" r:id="rId15"/>
    <p:sldId id="103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下面的价格表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21103"/>
            <a:ext cx="276161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19604"/>
              </p:ext>
            </p:extLst>
          </p:nvPr>
        </p:nvGraphicFramePr>
        <p:xfrm>
          <a:off x="343712" y="2180808"/>
          <a:ext cx="1150299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684798">
                  <a:extLst>
                    <a:ext uri="{9D8B030D-6E8A-4147-A177-3AD203B41FA5}">
                      <a16:colId xmlns:a16="http://schemas.microsoft.com/office/drawing/2014/main" val="3638384257"/>
                    </a:ext>
                  </a:extLst>
                </a:gridCol>
                <a:gridCol w="4216997">
                  <a:extLst>
                    <a:ext uri="{9D8B030D-6E8A-4147-A177-3AD203B41FA5}">
                      <a16:colId xmlns:a16="http://schemas.microsoft.com/office/drawing/2014/main" val="2980254130"/>
                    </a:ext>
                  </a:extLst>
                </a:gridCol>
                <a:gridCol w="2684798">
                  <a:extLst>
                    <a:ext uri="{9D8B030D-6E8A-4147-A177-3AD203B41FA5}">
                      <a16:colId xmlns:a16="http://schemas.microsoft.com/office/drawing/2014/main" val="3138053196"/>
                    </a:ext>
                  </a:extLst>
                </a:gridCol>
                <a:gridCol w="1916398">
                  <a:extLst>
                    <a:ext uri="{9D8B030D-6E8A-4147-A177-3AD203B41FA5}">
                      <a16:colId xmlns:a16="http://schemas.microsoft.com/office/drawing/2014/main" val="38061606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Size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尺码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8501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jeans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牛仔裤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black,blue,brown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S,M,L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85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459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red,green,yellow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M,L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910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purple,green,orange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S,M,L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304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T-shirt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white,blue,orange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48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gloves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手套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yellow,pink,white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598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5151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（一）根据表格内容，选择正确的答案。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jeans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0896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“jeans”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这一行的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“Size”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列可知，一共有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“S, M, 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三种尺码，故选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pair of jeans and a skirt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skirt and a coat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 and a T-shirt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根据表格可知，短裙和外套都有绿色，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喜欢绿色的话，可以买一条短裙和一件外套，故选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5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has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pair of jeans and a coat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 and a T-shirt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T-shirt and a pair of gloves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3353441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“Price”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一列可知，一条牛仔裤是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元，一件外套是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元，两者相加超过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不符合；一件外套是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元，一件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元，相加也超过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不符合；一件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恤衫是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元，一副手套是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元，相加是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元小于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03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see the table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8898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snack bar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clothes shop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bookshop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716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表格中展示的是各种衣服的颜色、尺码和价格，所以这个表格是出现在服装店，故选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6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972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表格内容，补全句子。（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填写阿拉伯数字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buy a blue T-shirt and a pair of blue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6" y="1992323"/>
            <a:ext cx="266700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694606" y="3206348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135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08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21110"/>
            <a:ext cx="11485848" cy="451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Tom, New Year’s Day is coming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design some clothes for the party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wear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wear a blue coat and a blue cap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 cool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Lucy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wear a red dress and pink sunglasses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so cute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New Year’s Day is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wants to wear a blue coat and a blue cap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pink dress is so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sunglasses are 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532" y="17008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7190" y="23421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532" y="297778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532" y="363157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591628"/>
            <a:ext cx="5112568" cy="4779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二、从方框中选择合适的内容填空。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每词限用一次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skirt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my shirts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6814" y="2123803"/>
            <a:ext cx="503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so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本题考查副词修饰形容词。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是形容词，前面需要副词修饰，故填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93865" y="3996011"/>
            <a:ext cx="1393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They’re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59923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本题考查人称代词用法。前句中的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是复数形式，后面的代词也要用复数形式，后句缺少主语和谓语，故填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53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935879"/>
            <a:ext cx="5112568" cy="4779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Mario’s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2718" y="1492779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47056" y="1502890"/>
            <a:ext cx="1554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mother’s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07192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本题考查固定短语和所属关系，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是名词，前面要用形容词修饰，故填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71813" y="3418025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are</a:t>
            </a:r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动词单复数形式。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动词也要用复数形式，故填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21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2060848"/>
            <a:ext cx="5184576" cy="18722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Yang Ling’s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dress for the party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当对方想知道这件外套是谁的时，他会问：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40589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53733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当对方想知道这件外套是谁的时，他会问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这件外套是谁的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901177"/>
            <a:ext cx="5184576" cy="18722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Yang Ling’s skirt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dress for the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coat is this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当朋友想知道哪件半身裙是杨玲的，他会问：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当朋友介绍这是她设计的派对服饰，她会说：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8194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1468" y="34494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3298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当朋友想知道哪件半身裙是杨玲的，他会问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哪件半身裙是杨玲的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当朋友介绍这是她设计的派对服饰，应该用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...”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的句型来介绍，故选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82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so,big,trousers,your,are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you,do,special,clothes,wear,what,for,days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for,is,coat,the,that,my,party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6726" y="1925885"/>
            <a:ext cx="40143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Your trousers are so big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6726" y="3212498"/>
            <a:ext cx="71106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clothes do you wear for special days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6726" y="4497226"/>
            <a:ext cx="4769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That is my coat for the party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7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814" y="1600337"/>
            <a:ext cx="7128792" cy="4779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五、从方框里选择合适的内容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and I are in a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 is red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 are yellow and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them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buys them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likes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my mother buys them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96547" y="21105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474371" y="27454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11630" y="34018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90928" y="40412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06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704</Words>
  <Application>Microsoft Office PowerPoint</Application>
  <PresentationFormat>自定义</PresentationFormat>
  <Paragraphs>120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2025-06-24T06:46:00Z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